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600" b="1">
                <a:solidFill>
                  <a:srgbClr val="FFFFFF"/>
                </a:solidFill>
              </a:defRPr>
            </a:pPr>
            <a:r>
              <a:t>KiQ Constructors – Galactic Edutainment Firm, LLC (KiQC~GEF)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400">
                <a:solidFill>
                  <a:srgbClr val="C8C8C8"/>
                </a:solidFill>
              </a:defRPr>
            </a:pPr>
            <a:r>
              <a:t>PITCH DECK FOR INVESTOR CONSIDERATION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B4B4B4"/>
                </a:solidFill>
              </a:defRPr>
            </a:pPr>
            <a:r>
              <a:t>Presented by BriYin R. Jones, Founder &amp; CS/VEO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1148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800" i="1">
                <a:solidFill>
                  <a:srgbClr val="A0A0A0"/>
                </a:solidFill>
              </a:defRPr>
            </a:pPr>
            <a:r>
              <a:t>Powering a Pride-Driven, Profitable Entertainment Movement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Join 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E6E6E6"/>
                </a:solidFill>
              </a:defRPr>
            </a:pPr>
            <a:r>
              <a:t>Diverse revenue model with scalable opportunities.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Culturally resonant and socially impactful brand.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Let’s carve out our $2.9T slice of the pie – together.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The Opportunity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E6E6E6"/>
                </a:solidFill>
              </a:defRPr>
            </a:pPr>
            <a:r>
              <a:t>LGBTQ+ consumers lack a centralized, affirming digital hub for media and lifestyle.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KiQ solves this with a personalized, AI-driven app for music, TV, products &amp; more.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Opportunity to serve a massive, engaged, and affluent niche market.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Market Potential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E6E6E6"/>
                </a:solidFill>
              </a:defRPr>
            </a:pPr>
            <a:r>
              <a:t>U.S. LGBTQ+ market: ~30M people, $1.4T in annual spending power.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Global LGBTQ+ market: $3.7T (LGBT Capital).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Entertainment industry: $2.9T projected by 2027 (PwC).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Product Overview – The KiQ App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E6E6E6"/>
                </a:solidFill>
              </a:defRPr>
            </a:pPr>
            <a:r>
              <a:t>Music, TV, film, and lifestyle products curated for LGBTQ+ users.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Personalized greetings, names in songs, reminders &amp; more.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Discounted products, AI assistant features, call/text integration.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Flagship Music Project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E6E6E6"/>
                </a:solidFill>
              </a:defRPr>
            </a:pPr>
            <a:r>
              <a:t>Visual album across genres: hip-hop, pop, rock, country.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Undiscovered LGBTQ+ artists and allies featured.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Emotionally engaging content that speaks to community values.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Marketing Strategy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E6E6E6"/>
                </a:solidFill>
              </a:defRPr>
            </a:pPr>
            <a:r>
              <a:t>Influencer partnerships (50k+ followers).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Targeted social media campaigns &amp; nightlife sponsorships.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$10K contest, giveaways, and referral-based subscriptions.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Technology &amp; AI Integration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E6E6E6"/>
                </a:solidFill>
              </a:defRPr>
            </a:pPr>
            <a:r>
              <a:t>AI personalization for names, birthdays, and preferences.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Single Sign-On with other apps.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Call &amp; text management through KiQ.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Financial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E6E6E6"/>
                </a:solidFill>
              </a:defRPr>
            </a:pPr>
            <a:r>
              <a:t>Initial App Development: $40,000.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Revenue from subscriptions, ads, sponsored content, and product sales.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Introductory multi-year pricing + bulk &amp; community discounts.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Go-To-Market Timeline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E6E6E6"/>
                </a:solidFill>
              </a:defRPr>
            </a:pPr>
            <a:r>
              <a:t>Phase 1 (3-4 mos): App + Content Development.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Phase 2 (Launch): Album Release + App Launch + Influencer Push.</a:t>
            </a:r>
          </a:p>
          <a:p>
            <a:pPr>
              <a:defRPr sz="2000">
                <a:solidFill>
                  <a:srgbClr val="E6E6E6"/>
                </a:solidFill>
              </a:defRPr>
            </a:pPr>
            <a:r>
              <a:t>Phase 3: Feature Expansion, Wellness Campaigns, Global Growth.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